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snapVertSplitter="1" vertBarState="minimized" horzBarState="maximized">
    <p:restoredLeft sz="12269"/>
    <p:restoredTop sz="90254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presProps" Target="presProps.xml"  /><Relationship Id="rId83" Type="http://schemas.openxmlformats.org/officeDocument/2006/relationships/viewProps" Target="viewProps.xml"  /><Relationship Id="rId84" Type="http://schemas.openxmlformats.org/officeDocument/2006/relationships/theme" Target="theme/theme1.xml"  /><Relationship Id="rId85" Type="http://schemas.openxmlformats.org/officeDocument/2006/relationships/tableStyles" Target="tableStyles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8D08E-96F0-4AF1-8DB1-A898F243E361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6DD6-C7DB-45E4-9230-7D4DA0620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65367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8D08E-96F0-4AF1-8DB1-A898F243E361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36DD6-C7DB-45E4-9230-7D4DA0620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3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jpe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3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692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>
          <a:xfrm>
            <a:off x="628650" y="159221"/>
            <a:ext cx="78867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-3924944" y="2024844"/>
            <a:ext cx="3744416" cy="640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디폴트값을 그렇게 만드는 이유 :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5616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8675948" y="1844824"/>
            <a:ext cx="4861048" cy="33824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업로드 힙을 통해 </a:t>
            </a:r>
            <a:r>
              <a:rPr lang="en-US" altLang="ko-KR"/>
              <a:t>cpu</a:t>
            </a:r>
            <a:r>
              <a:rPr lang="ko-KR" altLang="en-US"/>
              <a:t>가 써서 보내줄 수 있다.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- 쓰려고만든거라 읽는것이 안된다.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`1,</a:t>
            </a:r>
            <a:r>
              <a:rPr lang="en-US" altLang="ko-KR"/>
              <a:t>default_heap</a:t>
            </a:r>
            <a:r>
              <a:rPr lang="ko-KR" altLang="en-US"/>
              <a:t>에 직접접근이 안되니 </a:t>
            </a:r>
            <a:r>
              <a:rPr lang="en-US" altLang="ko-KR"/>
              <a:t>cpu</a:t>
            </a:r>
            <a:r>
              <a:rPr lang="ko-KR" altLang="en-US"/>
              <a:t>에 데이터를 넘기기위한 중간 매개자로 필요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2. </a:t>
            </a:r>
            <a:r>
              <a:rPr lang="en-US" altLang="ko-KR"/>
              <a:t>gpu</a:t>
            </a:r>
            <a:r>
              <a:rPr lang="ko-KR" altLang="en-US"/>
              <a:t>데이터는 안바뀌는 데이터이므로, 디폴트힙에 넘기기위해서.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맵을 호출하면 리소스의 시작주소를 리턴한다.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subresource : </a:t>
            </a:r>
            <a:r>
              <a:rPr lang="ko-KR" altLang="en-US"/>
              <a:t>나중에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버퍼만 만드려고함, 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8028384" y="6057292"/>
            <a:ext cx="4644516" cy="3606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Map</a:t>
            </a:r>
            <a:r>
              <a:rPr lang="ko-KR" altLang="en-US"/>
              <a:t>이므로 </a:t>
            </a:r>
            <a:r>
              <a:rPr lang="en-US" altLang="ko-KR"/>
              <a:t>upload</a:t>
            </a:r>
            <a:r>
              <a:rPr lang="ko-KR" altLang="en-US"/>
              <a:t>타입이 전제가됨.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7668344" y="0"/>
            <a:ext cx="3024336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택스쳐때하므로넘어간다.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1056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7092280" y="3969060"/>
            <a:ext cx="3636404" cy="3629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void</a:t>
            </a:r>
            <a:r>
              <a:rPr lang="ko-KR" altLang="en-US"/>
              <a:t>형으로 그냥 복사시킴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7956376" y="365126"/>
            <a:ext cx="4212468" cy="11855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일부만 복사하는 이유는 데이터에 시간이 오래걸려서이나 우리는 상관없이 다넘기면 되므로 그저 </a:t>
            </a:r>
            <a:r>
              <a:rPr lang="en-US" altLang="ko-KR"/>
              <a:t>copyresource</a:t>
            </a:r>
            <a:r>
              <a:rPr lang="ko-KR" altLang="en-US"/>
              <a:t>를쓰면된다.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6804248" y="2456892"/>
            <a:ext cx="2520280" cy="3606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리소스에 직접 씀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6308068" y="5516669"/>
            <a:ext cx="2835932" cy="35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readBack</a:t>
            </a:r>
            <a:r>
              <a:rPr lang="ko-KR" altLang="en-US"/>
              <a:t>의 경우만 가능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43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7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24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2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1388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323528" y="4041068"/>
            <a:ext cx="4248472" cy="3671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6018066" y="3505557"/>
            <a:ext cx="4606882" cy="6435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release</a:t>
            </a:r>
            <a:r>
              <a:rPr lang="ko-KR" altLang="en-US"/>
              <a:t>는 </a:t>
            </a:r>
            <a:r>
              <a:rPr lang="en-US" altLang="ko-KR"/>
              <a:t>command</a:t>
            </a:r>
            <a:r>
              <a:rPr lang="ko-KR" altLang="en-US"/>
              <a:t>큐가 끝낫을때 해야함.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command</a:t>
            </a:r>
            <a:r>
              <a:rPr lang="ko-KR" altLang="en-US"/>
              <a:t> 큐가 다차야 실행되기 때문에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5400092" y="1027907"/>
            <a:ext cx="3743908" cy="6370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cpu</a:t>
            </a:r>
            <a:r>
              <a:rPr lang="ko-KR" altLang="en-US"/>
              <a:t>에서 리소스의 값을 변환할 수도 있으므로 업로드힙이있음.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>
          <a:xfrm>
            <a:off x="628650" y="152636"/>
            <a:ext cx="78867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338885" y="3717693"/>
            <a:ext cx="4805115" cy="3666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0번슬롯, 얼마나떨어진곳에서시작,정점표현,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251520" y="4638615"/>
            <a:ext cx="7200800" cy="3385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600"/>
              <a:t>ㄴ1번슬롯,0번시작,인스턴스데이터(오브젝트),</a:t>
            </a:r>
            <a:r>
              <a:rPr lang="en-US" altLang="ko-KR" sz="1600"/>
              <a:t>instance</a:t>
            </a:r>
            <a:r>
              <a:rPr lang="ko-KR" altLang="en-US" sz="1600"/>
              <a:t>데이터는 1개</a:t>
            </a:r>
            <a:endParaRPr lang="ko-KR" altLang="en-US" sz="16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247964" y="620688"/>
            <a:ext cx="4896036" cy="9097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시작,시작위치,정점데이터로이루어짐,실수형 4바이트이므로 위치값 3개인 12바이트떨어진곳에서 색상데이터시작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3564000" y="3211200"/>
            <a:ext cx="5292000" cy="39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" name=""/>
          <p:cNvCxnSpPr/>
          <p:nvPr/>
        </p:nvCxnSpPr>
        <p:spPr>
          <a:xfrm rot="10800000" flipV="1">
            <a:off x="2915816" y="2636912"/>
            <a:ext cx="648184" cy="360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"/>
          <p:cNvCxnSpPr/>
          <p:nvPr/>
        </p:nvCxnSpPr>
        <p:spPr>
          <a:xfrm rot="5400000">
            <a:off x="2321806" y="3410942"/>
            <a:ext cx="1764196" cy="6481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"/>
          <p:cNvCxnSpPr/>
          <p:nvPr/>
        </p:nvCxnSpPr>
        <p:spPr>
          <a:xfrm rot="5400000">
            <a:off x="2033774" y="4023009"/>
            <a:ext cx="2340260" cy="5761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"/>
          <p:cNvCxnSpPr/>
          <p:nvPr/>
        </p:nvCxnSpPr>
        <p:spPr>
          <a:xfrm rot="16200000" flipH="1">
            <a:off x="2375869" y="4509121"/>
            <a:ext cx="2340260" cy="3600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"/>
          <p:cNvCxnSpPr/>
          <p:nvPr/>
        </p:nvCxnSpPr>
        <p:spPr>
          <a:xfrm rot="5400000">
            <a:off x="7920134" y="4472878"/>
            <a:ext cx="1944216" cy="724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0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01715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5508104" y="4401108"/>
            <a:ext cx="3635896" cy="14548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똑같은걸 여러번 들어가므로 메모리를 쓸데없이많이씀.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시간 : 모든 정점은 입력조립기한테가서 조립하는것인데 정점의 인덱스만 지니므로 시간이줄어듬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9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9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43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69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08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9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93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1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2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67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8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90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5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9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1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872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-2700808" y="2024844"/>
            <a:ext cx="2412268" cy="9069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정점데이터는 한번 읽고 그 이후 읽을 필요가없다.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95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8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5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88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04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58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62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97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1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71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9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79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96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4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32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7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0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3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17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6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40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46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43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2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51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71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7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8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310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197</ep:Words>
  <ep:PresentationFormat>화면 슬라이드 쇼(4:3)</ep:PresentationFormat>
  <ep:Paragraphs>84</ep:Paragraphs>
  <ep:Slides>80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ep:HeadingPairs>
  <ep:TitlesOfParts>
    <vt:vector size="81" baseType="lpstr">
      <vt:lpstr>Office 테마</vt:lpstr>
      <vt:lpstr>Direct3D 파이프라인</vt:lpstr>
      <vt:lpstr>Direct3D 파이프라인</vt:lpstr>
      <vt:lpstr>Direct3D 파이프라인</vt:lpstr>
      <vt:lpstr>게임 프레임워크(Framework)</vt:lpstr>
      <vt:lpstr>Direct3D 파이프라인</vt:lpstr>
      <vt:lpstr>슬라이드 6</vt:lpstr>
      <vt:lpstr>슬라이드 7</vt:lpstr>
      <vt:lpstr>슬라이드 8</vt:lpstr>
      <vt:lpstr>슬라이드 9</vt:lpstr>
      <vt:lpstr>슬라이드 10</vt:lpstr>
      <vt:lpstr>Direct3D 파이프라인</vt:lpstr>
      <vt:lpstr>슬라이드 12</vt:lpstr>
      <vt:lpstr>슬라이드 13</vt:lpstr>
      <vt:lpstr>Direct3D 파이프라인</vt:lpstr>
      <vt:lpstr>Direct3D 파이프라인</vt:lpstr>
      <vt:lpstr>슬라이드 16</vt:lpstr>
      <vt:lpstr>Direct3D 파이프라인</vt:lpstr>
      <vt:lpstr>Direct3D 파이프라인</vt:lpstr>
      <vt:lpstr>Direct3D 파이프라인</vt:lpstr>
      <vt:lpstr>슬라이드 20</vt:lpstr>
      <vt:lpstr>슬라이드 21</vt:lpstr>
      <vt:lpstr>슬라이드 22</vt:lpstr>
      <vt:lpstr>슬라이드 23</vt:lpstr>
      <vt:lpstr>슬라이드 24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슬라이드 30</vt:lpstr>
      <vt:lpstr>슬라이드 31</vt:lpstr>
      <vt:lpstr>Direct3D 파이프라인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2017-05-27T16:50:19.000</dcterms:created>
  <dc:creator>Louis</dc:creator>
  <cp:lastModifiedBy>hg</cp:lastModifiedBy>
  <dcterms:modified xsi:type="dcterms:W3CDTF">2018-05-24T06:19:42.966</dcterms:modified>
  <cp:revision>32</cp:revision>
  <dc:title>Game Programming with DirectX</dc:title>
</cp:coreProperties>
</file>